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81" r:id="rId5"/>
    <p:sldId id="284" r:id="rId6"/>
    <p:sldId id="273" r:id="rId7"/>
    <p:sldId id="295" r:id="rId8"/>
    <p:sldId id="296" r:id="rId9"/>
    <p:sldId id="297" r:id="rId10"/>
    <p:sldId id="298" r:id="rId11"/>
    <p:sldId id="299" r:id="rId12"/>
    <p:sldId id="293" r:id="rId13"/>
    <p:sldId id="300" r:id="rId14"/>
    <p:sldId id="301" r:id="rId15"/>
    <p:sldId id="302" r:id="rId16"/>
    <p:sldId id="278" r:id="rId17"/>
    <p:sldId id="304" r:id="rId18"/>
    <p:sldId id="324" r:id="rId19"/>
    <p:sldId id="294" r:id="rId20"/>
    <p:sldId id="305" r:id="rId21"/>
    <p:sldId id="306" r:id="rId22"/>
    <p:sldId id="307" r:id="rId23"/>
    <p:sldId id="308" r:id="rId24"/>
    <p:sldId id="310" r:id="rId25"/>
    <p:sldId id="311" r:id="rId26"/>
    <p:sldId id="312" r:id="rId27"/>
    <p:sldId id="313" r:id="rId28"/>
    <p:sldId id="317" r:id="rId29"/>
    <p:sldId id="319" r:id="rId30"/>
    <p:sldId id="318" r:id="rId31"/>
    <p:sldId id="321" r:id="rId32"/>
    <p:sldId id="325" r:id="rId33"/>
    <p:sldId id="323" r:id="rId34"/>
    <p:sldId id="31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CC0000"/>
    <a:srgbClr val="FFCC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1EDDB9-007F-4EB0-9B60-C1E0EE6D25B1}" v="17" dt="2024-05-07T13:28:42.043"/>
    <p1510:client id="{480662A9-A277-45CF-A623-BD5889197A5A}" v="6" dt="2024-05-07T13:37:43.711"/>
    <p1510:client id="{D5DB9F5C-BD02-441B-A79B-32DCA5A4EB70}" v="119" dt="2024-05-07T21:19:54.797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879" autoAdjust="0"/>
  </p:normalViewPr>
  <p:slideViewPr>
    <p:cSldViewPr snapToGrid="0">
      <p:cViewPr varScale="1">
        <p:scale>
          <a:sx n="70" d="100"/>
          <a:sy n="70" d="100"/>
        </p:scale>
        <p:origin x="604" y="5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ksandra Kwiatkowska" userId="f5755a6ed8d0aefd" providerId="LiveId" clId="{D5DB9F5C-BD02-441B-A79B-32DCA5A4EB70}"/>
    <pc:docChg chg="undo custSel modSld">
      <pc:chgData name="Aleksandra Kwiatkowska" userId="f5755a6ed8d0aefd" providerId="LiveId" clId="{D5DB9F5C-BD02-441B-A79B-32DCA5A4EB70}" dt="2024-05-07T21:20:03.726" v="185" actId="113"/>
      <pc:docMkLst>
        <pc:docMk/>
      </pc:docMkLst>
      <pc:sldChg chg="addSp delSp modSp mod">
        <pc:chgData name="Aleksandra Kwiatkowska" userId="f5755a6ed8d0aefd" providerId="LiveId" clId="{D5DB9F5C-BD02-441B-A79B-32DCA5A4EB70}" dt="2024-05-07T21:09:59.044" v="72" actId="1076"/>
        <pc:sldMkLst>
          <pc:docMk/>
          <pc:sldMk cId="4273212420" sldId="308"/>
        </pc:sldMkLst>
        <pc:graphicFrameChg chg="mod modGraphic">
          <ac:chgData name="Aleksandra Kwiatkowska" userId="f5755a6ed8d0aefd" providerId="LiveId" clId="{D5DB9F5C-BD02-441B-A79B-32DCA5A4EB70}" dt="2024-05-07T21:09:49.613" v="69"/>
          <ac:graphicFrameMkLst>
            <pc:docMk/>
            <pc:sldMk cId="4273212420" sldId="308"/>
            <ac:graphicFrameMk id="6" creationId="{D0DFD9A4-DFC1-C503-D862-0170441E7E34}"/>
          </ac:graphicFrameMkLst>
        </pc:graphicFrameChg>
        <pc:picChg chg="del">
          <ac:chgData name="Aleksandra Kwiatkowska" userId="f5755a6ed8d0aefd" providerId="LiveId" clId="{D5DB9F5C-BD02-441B-A79B-32DCA5A4EB70}" dt="2024-05-07T21:09:54.629" v="70" actId="478"/>
          <ac:picMkLst>
            <pc:docMk/>
            <pc:sldMk cId="4273212420" sldId="308"/>
            <ac:picMk id="1027" creationId="{D5085532-67A6-58C1-5F40-2952CA77A35E}"/>
          </ac:picMkLst>
        </pc:picChg>
        <pc:picChg chg="add mod">
          <ac:chgData name="Aleksandra Kwiatkowska" userId="f5755a6ed8d0aefd" providerId="LiveId" clId="{D5DB9F5C-BD02-441B-A79B-32DCA5A4EB70}" dt="2024-05-07T21:09:59.044" v="72" actId="1076"/>
          <ac:picMkLst>
            <pc:docMk/>
            <pc:sldMk cId="4273212420" sldId="308"/>
            <ac:picMk id="7170" creationId="{31968F6B-0E30-03CE-97C0-CAD545408B2F}"/>
          </ac:picMkLst>
        </pc:picChg>
      </pc:sldChg>
      <pc:sldChg chg="addSp delSp modSp mod">
        <pc:chgData name="Aleksandra Kwiatkowska" userId="f5755a6ed8d0aefd" providerId="LiveId" clId="{D5DB9F5C-BD02-441B-A79B-32DCA5A4EB70}" dt="2024-05-07T21:19:54.797" v="184" actId="1076"/>
        <pc:sldMkLst>
          <pc:docMk/>
          <pc:sldMk cId="1282473435" sldId="310"/>
        </pc:sldMkLst>
        <pc:spChg chg="del mod">
          <ac:chgData name="Aleksandra Kwiatkowska" userId="f5755a6ed8d0aefd" providerId="LiveId" clId="{D5DB9F5C-BD02-441B-A79B-32DCA5A4EB70}" dt="2024-05-07T21:12:07.153" v="81" actId="478"/>
          <ac:spMkLst>
            <pc:docMk/>
            <pc:sldMk cId="1282473435" sldId="310"/>
            <ac:spMk id="3" creationId="{9D2630A1-7CC1-714A-C3A1-CEEDEE7130A3}"/>
          </ac:spMkLst>
        </pc:spChg>
        <pc:spChg chg="add mod">
          <ac:chgData name="Aleksandra Kwiatkowska" userId="f5755a6ed8d0aefd" providerId="LiveId" clId="{D5DB9F5C-BD02-441B-A79B-32DCA5A4EB70}" dt="2024-05-07T21:12:13.619" v="83" actId="14100"/>
          <ac:spMkLst>
            <pc:docMk/>
            <pc:sldMk cId="1282473435" sldId="310"/>
            <ac:spMk id="4" creationId="{7E9BEBB1-FBB6-CD2B-8360-A2C60760F3D6}"/>
          </ac:spMkLst>
        </pc:spChg>
        <pc:graphicFrameChg chg="modGraphic">
          <ac:chgData name="Aleksandra Kwiatkowska" userId="f5755a6ed8d0aefd" providerId="LiveId" clId="{D5DB9F5C-BD02-441B-A79B-32DCA5A4EB70}" dt="2024-05-07T21:11:20.631" v="74" actId="20577"/>
          <ac:graphicFrameMkLst>
            <pc:docMk/>
            <pc:sldMk cId="1282473435" sldId="310"/>
            <ac:graphicFrameMk id="6" creationId="{D0DFD9A4-DFC1-C503-D862-0170441E7E34}"/>
          </ac:graphicFrameMkLst>
        </pc:graphicFrameChg>
        <pc:picChg chg="del">
          <ac:chgData name="Aleksandra Kwiatkowska" userId="f5755a6ed8d0aefd" providerId="LiveId" clId="{D5DB9F5C-BD02-441B-A79B-32DCA5A4EB70}" dt="2024-05-07T21:12:18.249" v="84" actId="478"/>
          <ac:picMkLst>
            <pc:docMk/>
            <pc:sldMk cId="1282473435" sldId="310"/>
            <ac:picMk id="2051" creationId="{905C40B6-E79C-B526-D649-BD01E21B296A}"/>
          </ac:picMkLst>
        </pc:picChg>
        <pc:picChg chg="add mod">
          <ac:chgData name="Aleksandra Kwiatkowska" userId="f5755a6ed8d0aefd" providerId="LiveId" clId="{D5DB9F5C-BD02-441B-A79B-32DCA5A4EB70}" dt="2024-05-07T21:19:54.797" v="184" actId="1076"/>
          <ac:picMkLst>
            <pc:docMk/>
            <pc:sldMk cId="1282473435" sldId="310"/>
            <ac:picMk id="8195" creationId="{1C9CAEE2-F917-BB52-0E1F-8F5E1994711A}"/>
          </ac:picMkLst>
        </pc:picChg>
      </pc:sldChg>
      <pc:sldChg chg="addSp delSp modSp mod">
        <pc:chgData name="Aleksandra Kwiatkowska" userId="f5755a6ed8d0aefd" providerId="LiveId" clId="{D5DB9F5C-BD02-441B-A79B-32DCA5A4EB70}" dt="2024-05-07T21:20:03.726" v="185" actId="113"/>
        <pc:sldMkLst>
          <pc:docMk/>
          <pc:sldMk cId="1822209170" sldId="311"/>
        </pc:sldMkLst>
        <pc:spChg chg="mod">
          <ac:chgData name="Aleksandra Kwiatkowska" userId="f5755a6ed8d0aefd" providerId="LiveId" clId="{D5DB9F5C-BD02-441B-A79B-32DCA5A4EB70}" dt="2024-05-07T21:12:59.749" v="97" actId="313"/>
          <ac:spMkLst>
            <pc:docMk/>
            <pc:sldMk cId="1822209170" sldId="311"/>
            <ac:spMk id="3" creationId="{B5283280-BC0B-8A4F-C98C-435F97D18C2E}"/>
          </ac:spMkLst>
        </pc:spChg>
        <pc:graphicFrameChg chg="mod modGraphic">
          <ac:chgData name="Aleksandra Kwiatkowska" userId="f5755a6ed8d0aefd" providerId="LiveId" clId="{D5DB9F5C-BD02-441B-A79B-32DCA5A4EB70}" dt="2024-05-07T21:20:03.726" v="185" actId="113"/>
          <ac:graphicFrameMkLst>
            <pc:docMk/>
            <pc:sldMk cId="1822209170" sldId="311"/>
            <ac:graphicFrameMk id="6" creationId="{D0DFD9A4-DFC1-C503-D862-0170441E7E34}"/>
          </ac:graphicFrameMkLst>
        </pc:graphicFrameChg>
        <pc:picChg chg="del">
          <ac:chgData name="Aleksandra Kwiatkowska" userId="f5755a6ed8d0aefd" providerId="LiveId" clId="{D5DB9F5C-BD02-441B-A79B-32DCA5A4EB70}" dt="2024-05-07T21:13:08.085" v="98" actId="478"/>
          <ac:picMkLst>
            <pc:docMk/>
            <pc:sldMk cId="1822209170" sldId="311"/>
            <ac:picMk id="4098" creationId="{81C1EAAC-BC1E-3B91-6DDF-C806A4F5DA26}"/>
          </ac:picMkLst>
        </pc:picChg>
        <pc:picChg chg="add mod">
          <ac:chgData name="Aleksandra Kwiatkowska" userId="f5755a6ed8d0aefd" providerId="LiveId" clId="{D5DB9F5C-BD02-441B-A79B-32DCA5A4EB70}" dt="2024-05-07T21:13:12.407" v="100" actId="1076"/>
          <ac:picMkLst>
            <pc:docMk/>
            <pc:sldMk cId="1822209170" sldId="311"/>
            <ac:picMk id="9218" creationId="{CCA0DB45-FFBA-A390-13D5-732737B092FE}"/>
          </ac:picMkLst>
        </pc:picChg>
      </pc:sldChg>
      <pc:sldChg chg="addSp delSp modSp mod">
        <pc:chgData name="Aleksandra Kwiatkowska" userId="f5755a6ed8d0aefd" providerId="LiveId" clId="{D5DB9F5C-BD02-441B-A79B-32DCA5A4EB70}" dt="2024-05-07T21:15:36.700" v="139" actId="1076"/>
        <pc:sldMkLst>
          <pc:docMk/>
          <pc:sldMk cId="3492557583" sldId="312"/>
        </pc:sldMkLst>
        <pc:spChg chg="mod">
          <ac:chgData name="Aleksandra Kwiatkowska" userId="f5755a6ed8d0aefd" providerId="LiveId" clId="{D5DB9F5C-BD02-441B-A79B-32DCA5A4EB70}" dt="2024-05-07T21:15:17.576" v="136" actId="20577"/>
          <ac:spMkLst>
            <pc:docMk/>
            <pc:sldMk cId="3492557583" sldId="312"/>
            <ac:spMk id="3" creationId="{CECFFE4A-76F9-CE92-6DD8-EBE36A1902F2}"/>
          </ac:spMkLst>
        </pc:spChg>
        <pc:spChg chg="add">
          <ac:chgData name="Aleksandra Kwiatkowska" userId="f5755a6ed8d0aefd" providerId="LiveId" clId="{D5DB9F5C-BD02-441B-A79B-32DCA5A4EB70}" dt="2024-05-07T21:14:51.241" v="106"/>
          <ac:spMkLst>
            <pc:docMk/>
            <pc:sldMk cId="3492557583" sldId="312"/>
            <ac:spMk id="4" creationId="{AFE1B68D-1839-AFEB-EB7D-19D02ABDE409}"/>
          </ac:spMkLst>
        </pc:spChg>
        <pc:spChg chg="add mod">
          <ac:chgData name="Aleksandra Kwiatkowska" userId="f5755a6ed8d0aefd" providerId="LiveId" clId="{D5DB9F5C-BD02-441B-A79B-32DCA5A4EB70}" dt="2024-05-07T21:14:53.753" v="108"/>
          <ac:spMkLst>
            <pc:docMk/>
            <pc:sldMk cId="3492557583" sldId="312"/>
            <ac:spMk id="5" creationId="{D13BCB68-2815-26C8-74BA-2C2ADE608F93}"/>
          </ac:spMkLst>
        </pc:spChg>
        <pc:graphicFrameChg chg="mod modGraphic">
          <ac:chgData name="Aleksandra Kwiatkowska" userId="f5755a6ed8d0aefd" providerId="LiveId" clId="{D5DB9F5C-BD02-441B-A79B-32DCA5A4EB70}" dt="2024-05-07T21:13:35.680" v="105"/>
          <ac:graphicFrameMkLst>
            <pc:docMk/>
            <pc:sldMk cId="3492557583" sldId="312"/>
            <ac:graphicFrameMk id="6" creationId="{D0DFD9A4-DFC1-C503-D862-0170441E7E34}"/>
          </ac:graphicFrameMkLst>
        </pc:graphicFrameChg>
        <pc:picChg chg="del">
          <ac:chgData name="Aleksandra Kwiatkowska" userId="f5755a6ed8d0aefd" providerId="LiveId" clId="{D5DB9F5C-BD02-441B-A79B-32DCA5A4EB70}" dt="2024-05-07T21:15:33.685" v="137" actId="478"/>
          <ac:picMkLst>
            <pc:docMk/>
            <pc:sldMk cId="3492557583" sldId="312"/>
            <ac:picMk id="5122" creationId="{9D86169B-1418-C185-932E-5F30F95C00BB}"/>
          </ac:picMkLst>
        </pc:picChg>
        <pc:picChg chg="add mod">
          <ac:chgData name="Aleksandra Kwiatkowska" userId="f5755a6ed8d0aefd" providerId="LiveId" clId="{D5DB9F5C-BD02-441B-A79B-32DCA5A4EB70}" dt="2024-05-07T21:15:36.700" v="139" actId="1076"/>
          <ac:picMkLst>
            <pc:docMk/>
            <pc:sldMk cId="3492557583" sldId="312"/>
            <ac:picMk id="10244" creationId="{C216CF15-79D4-717D-3A89-50EB506D291F}"/>
          </ac:picMkLst>
        </pc:picChg>
      </pc:sldChg>
      <pc:sldChg chg="addSp delSp modSp">
        <pc:chgData name="Aleksandra Kwiatkowska" userId="f5755a6ed8d0aefd" providerId="LiveId" clId="{D5DB9F5C-BD02-441B-A79B-32DCA5A4EB70}" dt="2024-05-07T19:31:59.596" v="21" actId="1076"/>
        <pc:sldMkLst>
          <pc:docMk/>
          <pc:sldMk cId="422992706" sldId="313"/>
        </pc:sldMkLst>
        <pc:picChg chg="add mod">
          <ac:chgData name="Aleksandra Kwiatkowska" userId="f5755a6ed8d0aefd" providerId="LiveId" clId="{D5DB9F5C-BD02-441B-A79B-32DCA5A4EB70}" dt="2024-05-07T19:31:59.596" v="21" actId="1076"/>
          <ac:picMkLst>
            <pc:docMk/>
            <pc:sldMk cId="422992706" sldId="313"/>
            <ac:picMk id="1026" creationId="{9248188D-ABCE-86F9-6B9D-2F974DBFEF68}"/>
          </ac:picMkLst>
        </pc:picChg>
        <pc:picChg chg="del">
          <ac:chgData name="Aleksandra Kwiatkowska" userId="f5755a6ed8d0aefd" providerId="LiveId" clId="{D5DB9F5C-BD02-441B-A79B-32DCA5A4EB70}" dt="2024-05-07T19:31:42.308" v="18" actId="478"/>
          <ac:picMkLst>
            <pc:docMk/>
            <pc:sldMk cId="422992706" sldId="313"/>
            <ac:picMk id="6146" creationId="{14220DBB-8717-C3E6-7BC4-068261701030}"/>
          </ac:picMkLst>
        </pc:picChg>
      </pc:sldChg>
      <pc:sldChg chg="addSp delSp modSp">
        <pc:chgData name="Aleksandra Kwiatkowska" userId="f5755a6ed8d0aefd" providerId="LiveId" clId="{D5DB9F5C-BD02-441B-A79B-32DCA5A4EB70}" dt="2024-05-07T21:16:24.624" v="145" actId="1076"/>
        <pc:sldMkLst>
          <pc:docMk/>
          <pc:sldMk cId="4181290683" sldId="317"/>
        </pc:sldMkLst>
        <pc:picChg chg="del">
          <ac:chgData name="Aleksandra Kwiatkowska" userId="f5755a6ed8d0aefd" providerId="LiveId" clId="{D5DB9F5C-BD02-441B-A79B-32DCA5A4EB70}" dt="2024-05-07T19:35:32.814" v="22" actId="478"/>
          <ac:picMkLst>
            <pc:docMk/>
            <pc:sldMk cId="4181290683" sldId="317"/>
            <ac:picMk id="3" creationId="{5AE79C11-675F-BE50-723A-242A45B8A0BD}"/>
          </ac:picMkLst>
        </pc:picChg>
        <pc:picChg chg="add del mod">
          <ac:chgData name="Aleksandra Kwiatkowska" userId="f5755a6ed8d0aefd" providerId="LiveId" clId="{D5DB9F5C-BD02-441B-A79B-32DCA5A4EB70}" dt="2024-05-07T21:16:01.342" v="140" actId="478"/>
          <ac:picMkLst>
            <pc:docMk/>
            <pc:sldMk cId="4181290683" sldId="317"/>
            <ac:picMk id="2050" creationId="{D7ECEF7B-615F-09F7-ED1A-27580581620A}"/>
          </ac:picMkLst>
        </pc:picChg>
        <pc:picChg chg="add mod">
          <ac:chgData name="Aleksandra Kwiatkowska" userId="f5755a6ed8d0aefd" providerId="LiveId" clId="{D5DB9F5C-BD02-441B-A79B-32DCA5A4EB70}" dt="2024-05-07T21:16:24.624" v="145" actId="1076"/>
          <ac:picMkLst>
            <pc:docMk/>
            <pc:sldMk cId="4181290683" sldId="317"/>
            <ac:picMk id="2052" creationId="{C564F499-6D11-71E6-DA2F-7ADBC0C964B6}"/>
          </ac:picMkLst>
        </pc:picChg>
      </pc:sldChg>
      <pc:sldChg chg="addSp delSp modSp">
        <pc:chgData name="Aleksandra Kwiatkowska" userId="f5755a6ed8d0aefd" providerId="LiveId" clId="{D5DB9F5C-BD02-441B-A79B-32DCA5A4EB70}" dt="2024-05-07T21:17:21.278" v="155"/>
        <pc:sldMkLst>
          <pc:docMk/>
          <pc:sldMk cId="2934907415" sldId="318"/>
        </pc:sldMkLst>
        <pc:picChg chg="add mod">
          <ac:chgData name="Aleksandra Kwiatkowska" userId="f5755a6ed8d0aefd" providerId="LiveId" clId="{D5DB9F5C-BD02-441B-A79B-32DCA5A4EB70}" dt="2024-05-07T21:17:21.278" v="155"/>
          <ac:picMkLst>
            <pc:docMk/>
            <pc:sldMk cId="2934907415" sldId="318"/>
            <ac:picMk id="3" creationId="{A72977C5-2175-5CF0-995D-CA9013A90FFB}"/>
          </ac:picMkLst>
        </pc:picChg>
        <pc:picChg chg="add del mod">
          <ac:chgData name="Aleksandra Kwiatkowska" userId="f5755a6ed8d0aefd" providerId="LiveId" clId="{D5DB9F5C-BD02-441B-A79B-32DCA5A4EB70}" dt="2024-05-07T21:17:20.933" v="154" actId="478"/>
          <ac:picMkLst>
            <pc:docMk/>
            <pc:sldMk cId="2934907415" sldId="318"/>
            <ac:picMk id="4098" creationId="{E15DF8AE-CE96-35D1-FD31-22BDDD864F72}"/>
          </ac:picMkLst>
        </pc:picChg>
        <pc:picChg chg="del">
          <ac:chgData name="Aleksandra Kwiatkowska" userId="f5755a6ed8d0aefd" providerId="LiveId" clId="{D5DB9F5C-BD02-441B-A79B-32DCA5A4EB70}" dt="2024-05-07T19:35:55.097" v="28" actId="478"/>
          <ac:picMkLst>
            <pc:docMk/>
            <pc:sldMk cId="2934907415" sldId="318"/>
            <ac:picMk id="9222" creationId="{0C1910A6-6830-DC50-6712-1081D87CD603}"/>
          </ac:picMkLst>
        </pc:picChg>
      </pc:sldChg>
      <pc:sldChg chg="addSp delSp modSp">
        <pc:chgData name="Aleksandra Kwiatkowska" userId="f5755a6ed8d0aefd" providerId="LiveId" clId="{D5DB9F5C-BD02-441B-A79B-32DCA5A4EB70}" dt="2024-05-07T21:17:50.811" v="159" actId="1076"/>
        <pc:sldMkLst>
          <pc:docMk/>
          <pc:sldMk cId="2948964293" sldId="319"/>
        </pc:sldMkLst>
        <pc:picChg chg="del">
          <ac:chgData name="Aleksandra Kwiatkowska" userId="f5755a6ed8d0aefd" providerId="LiveId" clId="{D5DB9F5C-BD02-441B-A79B-32DCA5A4EB70}" dt="2024-05-07T19:35:52.689" v="27" actId="478"/>
          <ac:picMkLst>
            <pc:docMk/>
            <pc:sldMk cId="2948964293" sldId="319"/>
            <ac:picMk id="3" creationId="{3E6C9017-CACB-0ECD-52E2-BB934F2023A6}"/>
          </ac:picMkLst>
        </pc:picChg>
        <pc:picChg chg="add del mod">
          <ac:chgData name="Aleksandra Kwiatkowska" userId="f5755a6ed8d0aefd" providerId="LiveId" clId="{D5DB9F5C-BD02-441B-A79B-32DCA5A4EB70}" dt="2024-05-07T21:16:30.110" v="146" actId="478"/>
          <ac:picMkLst>
            <pc:docMk/>
            <pc:sldMk cId="2948964293" sldId="319"/>
            <ac:picMk id="3074" creationId="{C532B33E-CCEB-9954-15ED-44E5229B80C6}"/>
          </ac:picMkLst>
        </pc:picChg>
        <pc:picChg chg="add del mod">
          <ac:chgData name="Aleksandra Kwiatkowska" userId="f5755a6ed8d0aefd" providerId="LiveId" clId="{D5DB9F5C-BD02-441B-A79B-32DCA5A4EB70}" dt="2024-05-07T21:16:48.413" v="150" actId="478"/>
          <ac:picMkLst>
            <pc:docMk/>
            <pc:sldMk cId="2948964293" sldId="319"/>
            <ac:picMk id="3076" creationId="{9D64EA00-95B4-F757-3C39-AB12351F0D85}"/>
          </ac:picMkLst>
        </pc:picChg>
        <pc:picChg chg="add del mod">
          <ac:chgData name="Aleksandra Kwiatkowska" userId="f5755a6ed8d0aefd" providerId="LiveId" clId="{D5DB9F5C-BD02-441B-A79B-32DCA5A4EB70}" dt="2024-05-07T21:17:38.918" v="156" actId="478"/>
          <ac:picMkLst>
            <pc:docMk/>
            <pc:sldMk cId="2948964293" sldId="319"/>
            <ac:picMk id="3078" creationId="{28C0841A-8278-CB49-7AA3-C57B7C79D7C3}"/>
          </ac:picMkLst>
        </pc:picChg>
        <pc:picChg chg="add mod">
          <ac:chgData name="Aleksandra Kwiatkowska" userId="f5755a6ed8d0aefd" providerId="LiveId" clId="{D5DB9F5C-BD02-441B-A79B-32DCA5A4EB70}" dt="2024-05-07T21:17:50.811" v="159" actId="1076"/>
          <ac:picMkLst>
            <pc:docMk/>
            <pc:sldMk cId="2948964293" sldId="319"/>
            <ac:picMk id="3080" creationId="{27CAFFE4-B7F4-5B5B-E7B4-5AE5475BE16D}"/>
          </ac:picMkLst>
        </pc:picChg>
      </pc:sldChg>
      <pc:sldChg chg="addSp delSp modSp mod">
        <pc:chgData name="Aleksandra Kwiatkowska" userId="f5755a6ed8d0aefd" providerId="LiveId" clId="{D5DB9F5C-BD02-441B-A79B-32DCA5A4EB70}" dt="2024-05-07T21:18:23.512" v="166" actId="1076"/>
        <pc:sldMkLst>
          <pc:docMk/>
          <pc:sldMk cId="501975750" sldId="321"/>
        </pc:sldMkLst>
        <pc:spChg chg="add del mod">
          <ac:chgData name="Aleksandra Kwiatkowska" userId="f5755a6ed8d0aefd" providerId="LiveId" clId="{D5DB9F5C-BD02-441B-A79B-32DCA5A4EB70}" dt="2024-05-07T19:38:01.646" v="41"/>
          <ac:spMkLst>
            <pc:docMk/>
            <pc:sldMk cId="501975750" sldId="321"/>
            <ac:spMk id="3" creationId="{78AA8C9D-B031-1538-8458-793CDF7F2665}"/>
          </ac:spMkLst>
        </pc:spChg>
        <pc:spChg chg="add del mod">
          <ac:chgData name="Aleksandra Kwiatkowska" userId="f5755a6ed8d0aefd" providerId="LiveId" clId="{D5DB9F5C-BD02-441B-A79B-32DCA5A4EB70}" dt="2024-05-07T19:38:45.164" v="44"/>
          <ac:spMkLst>
            <pc:docMk/>
            <pc:sldMk cId="501975750" sldId="321"/>
            <ac:spMk id="4" creationId="{BEBA8F12-C498-6726-58B1-043634C8D167}"/>
          </ac:spMkLst>
        </pc:spChg>
        <pc:spChg chg="add del mod">
          <ac:chgData name="Aleksandra Kwiatkowska" userId="f5755a6ed8d0aefd" providerId="LiveId" clId="{D5DB9F5C-BD02-441B-A79B-32DCA5A4EB70}" dt="2024-05-07T21:18:08.009" v="162"/>
          <ac:spMkLst>
            <pc:docMk/>
            <pc:sldMk cId="501975750" sldId="321"/>
            <ac:spMk id="6" creationId="{A7B94252-AC9A-C10D-7832-9AE229D7D584}"/>
          </ac:spMkLst>
        </pc:spChg>
        <pc:spChg chg="add">
          <ac:chgData name="Aleksandra Kwiatkowska" userId="f5755a6ed8d0aefd" providerId="LiveId" clId="{D5DB9F5C-BD02-441B-A79B-32DCA5A4EB70}" dt="2024-05-07T21:18:03.146" v="161"/>
          <ac:spMkLst>
            <pc:docMk/>
            <pc:sldMk cId="501975750" sldId="321"/>
            <ac:spMk id="7" creationId="{34B3E8ED-4D6C-3EC2-936A-C2223E08A327}"/>
          </ac:spMkLst>
        </pc:spChg>
        <pc:spChg chg="add del mod">
          <ac:chgData name="Aleksandra Kwiatkowska" userId="f5755a6ed8d0aefd" providerId="LiveId" clId="{D5DB9F5C-BD02-441B-A79B-32DCA5A4EB70}" dt="2024-05-07T21:18:17.152" v="164"/>
          <ac:spMkLst>
            <pc:docMk/>
            <pc:sldMk cId="501975750" sldId="321"/>
            <ac:spMk id="8" creationId="{095E76CB-8086-4D7C-F05D-BFB3D08A2B0A}"/>
          </ac:spMkLst>
        </pc:spChg>
        <pc:picChg chg="add del mod ord">
          <ac:chgData name="Aleksandra Kwiatkowska" userId="f5755a6ed8d0aefd" providerId="LiveId" clId="{D5DB9F5C-BD02-441B-A79B-32DCA5A4EB70}" dt="2024-05-07T19:38:43.677" v="43" actId="34307"/>
          <ac:picMkLst>
            <pc:docMk/>
            <pc:sldMk cId="501975750" sldId="321"/>
            <ac:picMk id="5" creationId="{68771394-D1AB-6813-EEE1-637F12AA1749}"/>
          </ac:picMkLst>
        </pc:picChg>
        <pc:picChg chg="del">
          <ac:chgData name="Aleksandra Kwiatkowska" userId="f5755a6ed8d0aefd" providerId="LiveId" clId="{D5DB9F5C-BD02-441B-A79B-32DCA5A4EB70}" dt="2024-05-07T19:37:58.322" v="39" actId="478"/>
          <ac:picMkLst>
            <pc:docMk/>
            <pc:sldMk cId="501975750" sldId="321"/>
            <ac:picMk id="1026" creationId="{8AAE01DB-53BF-7AD7-49EF-2AEF67724A85}"/>
          </ac:picMkLst>
        </pc:picChg>
        <pc:picChg chg="del">
          <ac:chgData name="Aleksandra Kwiatkowska" userId="f5755a6ed8d0aefd" providerId="LiveId" clId="{D5DB9F5C-BD02-441B-A79B-32DCA5A4EB70}" dt="2024-05-07T19:37:59.614" v="40" actId="478"/>
          <ac:picMkLst>
            <pc:docMk/>
            <pc:sldMk cId="501975750" sldId="321"/>
            <ac:picMk id="1030" creationId="{A646AE53-D4B4-1994-1E55-E1DE9673839E}"/>
          </ac:picMkLst>
        </pc:picChg>
        <pc:picChg chg="add del mod">
          <ac:chgData name="Aleksandra Kwiatkowska" userId="f5755a6ed8d0aefd" providerId="LiveId" clId="{D5DB9F5C-BD02-441B-A79B-32DCA5A4EB70}" dt="2024-05-07T21:18:02.785" v="160" actId="478"/>
          <ac:picMkLst>
            <pc:docMk/>
            <pc:sldMk cId="501975750" sldId="321"/>
            <ac:picMk id="5122" creationId="{919EA5C7-ADD3-C7B8-EDEB-BE5742C55879}"/>
          </ac:picMkLst>
        </pc:picChg>
        <pc:picChg chg="add del mod">
          <ac:chgData name="Aleksandra Kwiatkowska" userId="f5755a6ed8d0aefd" providerId="LiveId" clId="{D5DB9F5C-BD02-441B-A79B-32DCA5A4EB70}" dt="2024-05-07T21:18:15.300" v="163" actId="478"/>
          <ac:picMkLst>
            <pc:docMk/>
            <pc:sldMk cId="501975750" sldId="321"/>
            <ac:picMk id="5124" creationId="{332FFA1B-6253-53C3-C00A-CA14B5DB76CE}"/>
          </ac:picMkLst>
        </pc:picChg>
        <pc:picChg chg="add mod">
          <ac:chgData name="Aleksandra Kwiatkowska" userId="f5755a6ed8d0aefd" providerId="LiveId" clId="{D5DB9F5C-BD02-441B-A79B-32DCA5A4EB70}" dt="2024-05-07T21:18:23.512" v="166" actId="1076"/>
          <ac:picMkLst>
            <pc:docMk/>
            <pc:sldMk cId="501975750" sldId="321"/>
            <ac:picMk id="5127" creationId="{7F78EF83-E47F-B092-BDDA-1C66D0A43F38}"/>
          </ac:picMkLst>
        </pc:picChg>
        <pc:picChg chg="add mod">
          <ac:chgData name="Aleksandra Kwiatkowska" userId="f5755a6ed8d0aefd" providerId="LiveId" clId="{D5DB9F5C-BD02-441B-A79B-32DCA5A4EB70}" dt="2024-05-07T21:18:21.393" v="165" actId="1076"/>
          <ac:picMkLst>
            <pc:docMk/>
            <pc:sldMk cId="501975750" sldId="321"/>
            <ac:picMk id="5129" creationId="{CED65986-6D51-05EE-3433-61258ADBCDA9}"/>
          </ac:picMkLst>
        </pc:picChg>
      </pc:sldChg>
      <pc:sldChg chg="addSp modSp mod">
        <pc:chgData name="Aleksandra Kwiatkowska" userId="f5755a6ed8d0aefd" providerId="LiveId" clId="{D5DB9F5C-BD02-441B-A79B-32DCA5A4EB70}" dt="2024-05-07T19:02:30.614" v="17" actId="1076"/>
        <pc:sldMkLst>
          <pc:docMk/>
          <pc:sldMk cId="4139063077" sldId="324"/>
        </pc:sldMkLst>
        <pc:spChg chg="add mod">
          <ac:chgData name="Aleksandra Kwiatkowska" userId="f5755a6ed8d0aefd" providerId="LiveId" clId="{D5DB9F5C-BD02-441B-A79B-32DCA5A4EB70}" dt="2024-05-07T19:02:30.614" v="17" actId="1076"/>
          <ac:spMkLst>
            <pc:docMk/>
            <pc:sldMk cId="4139063077" sldId="324"/>
            <ac:spMk id="4" creationId="{8A9317C9-1912-2B96-C437-699282B9FE0A}"/>
          </ac:spMkLst>
        </pc:spChg>
        <pc:graphicFrameChg chg="mod modGraphic">
          <ac:chgData name="Aleksandra Kwiatkowska" userId="f5755a6ed8d0aefd" providerId="LiveId" clId="{D5DB9F5C-BD02-441B-A79B-32DCA5A4EB70}" dt="2024-05-07T19:00:45.790" v="5"/>
          <ac:graphicFrameMkLst>
            <pc:docMk/>
            <pc:sldMk cId="4139063077" sldId="324"/>
            <ac:graphicFrameMk id="12" creationId="{CB65501E-A327-D358-9D08-A3694677266E}"/>
          </ac:graphicFrameMkLst>
        </pc:graphicFrameChg>
        <pc:picChg chg="mod">
          <ac:chgData name="Aleksandra Kwiatkowska" userId="f5755a6ed8d0aefd" providerId="LiveId" clId="{D5DB9F5C-BD02-441B-A79B-32DCA5A4EB70}" dt="2024-05-07T19:00:51.321" v="6" actId="1076"/>
          <ac:picMkLst>
            <pc:docMk/>
            <pc:sldMk cId="4139063077" sldId="324"/>
            <ac:picMk id="8" creationId="{6E726DA0-6F9E-4527-D0BA-2CA743A7593E}"/>
          </ac:picMkLst>
        </pc:picChg>
        <pc:picChg chg="mod">
          <ac:chgData name="Aleksandra Kwiatkowska" userId="f5755a6ed8d0aefd" providerId="LiveId" clId="{D5DB9F5C-BD02-441B-A79B-32DCA5A4EB70}" dt="2024-05-07T19:00:56.934" v="7" actId="1076"/>
          <ac:picMkLst>
            <pc:docMk/>
            <pc:sldMk cId="4139063077" sldId="324"/>
            <ac:picMk id="10" creationId="{5C4BAEDD-9A18-2F0C-FF7C-12BFCFD7C340}"/>
          </ac:picMkLst>
        </pc:picChg>
        <pc:picChg chg="mod">
          <ac:chgData name="Aleksandra Kwiatkowska" userId="f5755a6ed8d0aefd" providerId="LiveId" clId="{D5DB9F5C-BD02-441B-A79B-32DCA5A4EB70}" dt="2024-05-07T19:01:00.997" v="8" actId="1076"/>
          <ac:picMkLst>
            <pc:docMk/>
            <pc:sldMk cId="4139063077" sldId="324"/>
            <ac:picMk id="13" creationId="{1462910D-FEEF-217E-77F1-563E9AF67598}"/>
          </ac:picMkLst>
        </pc:picChg>
        <pc:picChg chg="mod">
          <ac:chgData name="Aleksandra Kwiatkowska" userId="f5755a6ed8d0aefd" providerId="LiveId" clId="{D5DB9F5C-BD02-441B-A79B-32DCA5A4EB70}" dt="2024-05-07T19:01:03.959" v="9" actId="1076"/>
          <ac:picMkLst>
            <pc:docMk/>
            <pc:sldMk cId="4139063077" sldId="324"/>
            <ac:picMk id="15" creationId="{BB17499A-BAC6-DAEB-B0FF-7B835D01EAA8}"/>
          </ac:picMkLst>
        </pc:picChg>
        <pc:picChg chg="mod">
          <ac:chgData name="Aleksandra Kwiatkowska" userId="f5755a6ed8d0aefd" providerId="LiveId" clId="{D5DB9F5C-BD02-441B-A79B-32DCA5A4EB70}" dt="2024-05-07T19:01:06.574" v="10" actId="1076"/>
          <ac:picMkLst>
            <pc:docMk/>
            <pc:sldMk cId="4139063077" sldId="324"/>
            <ac:picMk id="17" creationId="{D7B0019E-A1ED-9A72-7FD4-7ECB677F1DD3}"/>
          </ac:picMkLst>
        </pc:picChg>
        <pc:picChg chg="mod">
          <ac:chgData name="Aleksandra Kwiatkowska" userId="f5755a6ed8d0aefd" providerId="LiveId" clId="{D5DB9F5C-BD02-441B-A79B-32DCA5A4EB70}" dt="2024-05-07T19:01:11.481" v="11" actId="1076"/>
          <ac:picMkLst>
            <pc:docMk/>
            <pc:sldMk cId="4139063077" sldId="324"/>
            <ac:picMk id="19" creationId="{62201940-0FF0-B1B6-0944-124129A429DD}"/>
          </ac:picMkLst>
        </pc:picChg>
      </pc:sldChg>
      <pc:sldChg chg="addSp delSp modSp">
        <pc:chgData name="Aleksandra Kwiatkowska" userId="f5755a6ed8d0aefd" providerId="LiveId" clId="{D5DB9F5C-BD02-441B-A79B-32DCA5A4EB70}" dt="2024-05-07T21:19:25.051" v="183" actId="1076"/>
        <pc:sldMkLst>
          <pc:docMk/>
          <pc:sldMk cId="2333993691" sldId="325"/>
        </pc:sldMkLst>
        <pc:picChg chg="del">
          <ac:chgData name="Aleksandra Kwiatkowska" userId="f5755a6ed8d0aefd" providerId="LiveId" clId="{D5DB9F5C-BD02-441B-A79B-32DCA5A4EB70}" dt="2024-05-07T19:39:33.032" v="55" actId="478"/>
          <ac:picMkLst>
            <pc:docMk/>
            <pc:sldMk cId="2333993691" sldId="325"/>
            <ac:picMk id="2050" creationId="{09DD356B-DD7B-5C96-C73E-BF5D99CFBF80}"/>
          </ac:picMkLst>
        </pc:picChg>
        <pc:picChg chg="del">
          <ac:chgData name="Aleksandra Kwiatkowska" userId="f5755a6ed8d0aefd" providerId="LiveId" clId="{D5DB9F5C-BD02-441B-A79B-32DCA5A4EB70}" dt="2024-05-07T19:39:34.464" v="56" actId="478"/>
          <ac:picMkLst>
            <pc:docMk/>
            <pc:sldMk cId="2333993691" sldId="325"/>
            <ac:picMk id="2052" creationId="{F41B0BD4-504A-D155-C8C8-1CBB7EF1AA90}"/>
          </ac:picMkLst>
        </pc:picChg>
        <pc:picChg chg="add del mod">
          <ac:chgData name="Aleksandra Kwiatkowska" userId="f5755a6ed8d0aefd" providerId="LiveId" clId="{D5DB9F5C-BD02-441B-A79B-32DCA5A4EB70}" dt="2024-05-07T21:18:34.517" v="167" actId="478"/>
          <ac:picMkLst>
            <pc:docMk/>
            <pc:sldMk cId="2333993691" sldId="325"/>
            <ac:picMk id="6146" creationId="{098BFB46-E85F-9143-277B-CE90490CD7B1}"/>
          </ac:picMkLst>
        </pc:picChg>
        <pc:picChg chg="add del mod">
          <ac:chgData name="Aleksandra Kwiatkowska" userId="f5755a6ed8d0aefd" providerId="LiveId" clId="{D5DB9F5C-BD02-441B-A79B-32DCA5A4EB70}" dt="2024-05-07T21:18:35.927" v="168" actId="478"/>
          <ac:picMkLst>
            <pc:docMk/>
            <pc:sldMk cId="2333993691" sldId="325"/>
            <ac:picMk id="6148" creationId="{4F5F41D5-B42B-8B71-2230-408995DB6792}"/>
          </ac:picMkLst>
        </pc:picChg>
        <pc:picChg chg="add mod">
          <ac:chgData name="Aleksandra Kwiatkowska" userId="f5755a6ed8d0aefd" providerId="LiveId" clId="{D5DB9F5C-BD02-441B-A79B-32DCA5A4EB70}" dt="2024-05-07T21:19:22.631" v="182" actId="1076"/>
          <ac:picMkLst>
            <pc:docMk/>
            <pc:sldMk cId="2333993691" sldId="325"/>
            <ac:picMk id="6150" creationId="{B2C3054C-7234-F446-B3CA-17D6D7B6F54F}"/>
          </ac:picMkLst>
        </pc:picChg>
        <pc:picChg chg="add mod">
          <ac:chgData name="Aleksandra Kwiatkowska" userId="f5755a6ed8d0aefd" providerId="LiveId" clId="{D5DB9F5C-BD02-441B-A79B-32DCA5A4EB70}" dt="2024-05-07T21:19:25.051" v="183" actId="1076"/>
          <ac:picMkLst>
            <pc:docMk/>
            <pc:sldMk cId="2333993691" sldId="325"/>
            <ac:picMk id="6152" creationId="{5362391E-E4D4-DA03-1AF1-9D56EAF7A54A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5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54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8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0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9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0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993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98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34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26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88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59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01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00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03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82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6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0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59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20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84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1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10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WProjects/ML/WUM_Projekt_1_Klasyfikacja/Model%20Selection.ipynb#Gaussian-Naive-Bay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WProjects/ML/WUM_Projekt_1_Klasyfikacja/Model%20Selection.ipynb#Gaussian-Naive-Bay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PWProjects/ML/WUM_Projekt_1_Klasyfikacja/Model%20Selection.ipynb#Gaussian-Naive-Bay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-up of a device&#10;&#10;Description automatically generated">
            <a:extLst>
              <a:ext uri="{FF2B5EF4-FFF2-40B4-BE49-F238E27FC236}">
                <a16:creationId xmlns:a16="http://schemas.microsoft.com/office/drawing/2014/main" id="{33BDBAA1-2D73-93B7-30D3-53A60668D2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pl-PL" sz="6600" dirty="0" err="1"/>
              <a:t>Diabetes</a:t>
            </a:r>
            <a:r>
              <a:rPr lang="pl-PL" sz="6600" dirty="0"/>
              <a:t> </a:t>
            </a:r>
            <a:r>
              <a:rPr lang="pl-PL" sz="6600" dirty="0" err="1"/>
              <a:t>prediction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dealing with outliers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3" name="Picture 7">
            <a:extLst>
              <a:ext uri="{FF2B5EF4-FFF2-40B4-BE49-F238E27FC236}">
                <a16:creationId xmlns:a16="http://schemas.microsoft.com/office/drawing/2014/main" id="{7A5D833B-AE86-8EFD-CDEA-D57F0B0D3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492" b="74734"/>
          <a:stretch/>
        </p:blipFill>
        <p:spPr bwMode="auto">
          <a:xfrm>
            <a:off x="447970" y="2233662"/>
            <a:ext cx="11296059" cy="23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0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dealing with outliers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2B9A09-D704-2AFD-EC4C-C9CE6F29D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6" y="1839244"/>
            <a:ext cx="46196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BB3051D-9587-2C18-7B4B-9ACE84C79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155" y="1933575"/>
            <a:ext cx="45815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DFB254D-440C-B7F5-CB91-A3E4DC6C8C1E}"/>
              </a:ext>
            </a:extLst>
          </p:cNvPr>
          <p:cNvSpPr/>
          <p:nvPr/>
        </p:nvSpPr>
        <p:spPr>
          <a:xfrm>
            <a:off x="5180999" y="2888490"/>
            <a:ext cx="1568918" cy="554037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89097-9D65-F0E0-B3ED-B3BEF3939CFB}"/>
              </a:ext>
            </a:extLst>
          </p:cNvPr>
          <p:cNvSpPr txBox="1"/>
          <p:nvPr/>
        </p:nvSpPr>
        <p:spPr>
          <a:xfrm>
            <a:off x="4021755" y="5435868"/>
            <a:ext cx="414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decided to replace 2% of records with the highest BMI value with a value of 45.</a:t>
            </a:r>
          </a:p>
        </p:txBody>
      </p:sp>
    </p:spTree>
    <p:extLst>
      <p:ext uri="{BB962C8B-B14F-4D97-AF65-F5344CB8AC3E}">
        <p14:creationId xmlns:p14="http://schemas.microsoft.com/office/powerpoint/2010/main" val="14433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dealing with outliers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7D9A02-9317-CC59-41C7-D2B6AD61BB9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b="74788"/>
          <a:stretch/>
        </p:blipFill>
        <p:spPr bwMode="auto">
          <a:xfrm>
            <a:off x="753355" y="2309418"/>
            <a:ext cx="5211763" cy="22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Placeholder 2">
            <a:extLst>
              <a:ext uri="{FF2B5EF4-FFF2-40B4-BE49-F238E27FC236}">
                <a16:creationId xmlns:a16="http://schemas.microsoft.com/office/drawing/2014/main" id="{A4D65A52-AC35-DAD7-D8B8-3EF8059C1416}"/>
              </a:ext>
            </a:extLst>
          </p:cNvPr>
          <p:cNvGraphicFramePr>
            <a:graphicFrameLocks/>
          </p:cNvGraphicFramePr>
          <p:nvPr/>
        </p:nvGraphicFramePr>
        <p:xfrm>
          <a:off x="7411671" y="1931860"/>
          <a:ext cx="3503378" cy="2994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5168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5168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49877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VALUE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COUNT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49877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22173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49877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43721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49877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37120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49877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15365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500400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5924</a:t>
                      </a:r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5DD339F-8BE6-6394-AABE-44AB85370DF8}"/>
              </a:ext>
            </a:extLst>
          </p:cNvPr>
          <p:cNvSpPr txBox="1"/>
          <p:nvPr/>
        </p:nvSpPr>
        <p:spPr>
          <a:xfrm>
            <a:off x="978408" y="5103107"/>
            <a:ext cx="498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have decided not to remove outliers due to the large number of records that take on this value.</a:t>
            </a:r>
          </a:p>
        </p:txBody>
      </p:sp>
    </p:spTree>
    <p:extLst>
      <p:ext uri="{BB962C8B-B14F-4D97-AF65-F5344CB8AC3E}">
        <p14:creationId xmlns:p14="http://schemas.microsoft.com/office/powerpoint/2010/main" val="1093191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pl-PL" dirty="0"/>
              <a:t>CDC</a:t>
            </a:r>
            <a:endParaRPr lang="en-US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The Centers for Disease Control and Prevention</a:t>
            </a:r>
          </a:p>
        </p:txBody>
      </p:sp>
      <p:pic>
        <p:nvPicPr>
          <p:cNvPr id="8204" name="Picture 12" descr="Center for Disease Control and Prevention logo">
            <a:extLst>
              <a:ext uri="{FF2B5EF4-FFF2-40B4-BE49-F238E27FC236}">
                <a16:creationId xmlns:a16="http://schemas.microsoft.com/office/drawing/2014/main" id="{ACC0B21A-5050-EE05-69C3-712D3867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69" y="1813003"/>
            <a:ext cx="5120314" cy="323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pl-PL"/>
              <a:t>Feature engineering</a:t>
            </a:r>
            <a:endParaRPr lang="en-US" dirty="0"/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709308953"/>
              </p:ext>
            </p:extLst>
          </p:nvPr>
        </p:nvGraphicFramePr>
        <p:xfrm>
          <a:off x="292839" y="1658279"/>
          <a:ext cx="11606322" cy="48345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26322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46800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NEW FEATURE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>
                          <a:latin typeface="+mn-lt"/>
                          <a:cs typeface="Calibri" panose="020F0502020204030204" pitchFamily="34" charset="0"/>
                        </a:rPr>
                        <a:t>DESCRIPTION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PEARSON CORRELATION</a:t>
                      </a:r>
                      <a:endParaRPr lang="en-US" b="0" i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SPEARMAN CORRELATION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binned_BMI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BMI feature binned according to CDC guidelines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0.2070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0.2111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OverallHealthStatus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Feature built based on self-assessment attributes of patients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0.2876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0.2709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OverallHealthRisk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Feature constructed based on risk factors for diabetes (strongest correlation with the target variable)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0.3196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0.3135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OverallHealthRisk_CDC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Feature constructed based on risk factors for diabetes</a:t>
                      </a:r>
                      <a:r>
                        <a:rPr lang="pl-PL" b="0" i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according to CDC guidelines 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0.2944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0.2919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NutritiousFood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Feature indicating whether a given patient has</a:t>
                      </a:r>
                      <a:r>
                        <a:rPr lang="pl-PL" b="0" i="0">
                          <a:latin typeface="+mn-lt"/>
                          <a:cs typeface="Calibri" panose="020F0502020204030204" pitchFamily="34" charset="0"/>
                        </a:rPr>
                        <a:t> any</a:t>
                      </a:r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 access to nutritious food.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-0.0493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-0.0494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BadHabits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Feature determining whether a given patient has unhealthy habits (alcohol, cigarettes)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-0.0432 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-0.0426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760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7730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pl-PL" dirty="0" err="1"/>
              <a:t>Feature</a:t>
            </a:r>
            <a:r>
              <a:rPr lang="pl-PL" dirty="0"/>
              <a:t> engineering</a:t>
            </a:r>
            <a:endParaRPr lang="en-US" dirty="0"/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777557697"/>
              </p:ext>
            </p:extLst>
          </p:nvPr>
        </p:nvGraphicFramePr>
        <p:xfrm>
          <a:off x="292838" y="1658279"/>
          <a:ext cx="11559600" cy="434297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264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823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</a:tblGrid>
              <a:tr h="670972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NEW FEATURE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CODE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binned_BMI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OverallHealthStatus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OverallHealthRisk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OverallHealthRisk_CDC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 err="1">
                          <a:latin typeface="+mn-lt"/>
                          <a:cs typeface="Calibri" panose="020F0502020204030204" pitchFamily="34" charset="0"/>
                        </a:rPr>
                        <a:t>NutritiousFood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BadHabits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07604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E726DA0-6F9E-4527-D0BA-2CA743A7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430" y="2400471"/>
            <a:ext cx="7464322" cy="5104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4BAEDD-9A18-2F0C-FF7C-12BFCFD7C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430" y="3038796"/>
            <a:ext cx="7464322" cy="408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62910D-FEEF-217E-77F1-563E9AF6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430" y="3675375"/>
            <a:ext cx="7464322" cy="378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17499A-BAC6-DAEB-B0FF-7B835D01E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430" y="4439880"/>
            <a:ext cx="7464322" cy="138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B0019E-A1ED-9A72-7FD4-7ECB677F1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430" y="5039859"/>
            <a:ext cx="7464322" cy="159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201940-0FF0-B1B6-0944-124129A429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8116" y="5648450"/>
            <a:ext cx="7464322" cy="1196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9317C9-1912-2B96-C437-699282B9FE0A}"/>
              </a:ext>
            </a:extLst>
          </p:cNvPr>
          <p:cNvSpPr txBox="1"/>
          <p:nvPr/>
        </p:nvSpPr>
        <p:spPr>
          <a:xfrm>
            <a:off x="1653159" y="6229728"/>
            <a:ext cx="8885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features that were used to create new features were removed in subsequent steps.</a:t>
            </a:r>
          </a:p>
        </p:txBody>
      </p:sp>
    </p:spTree>
    <p:extLst>
      <p:ext uri="{BB962C8B-B14F-4D97-AF65-F5344CB8AC3E}">
        <p14:creationId xmlns:p14="http://schemas.microsoft.com/office/powerpoint/2010/main" val="413906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pl-PL" dirty="0"/>
              <a:t>Modeling and </a:t>
            </a:r>
            <a:r>
              <a:rPr lang="pl-PL" dirty="0" err="1"/>
              <a:t>validation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Constructing</a:t>
            </a:r>
            <a:r>
              <a:rPr lang="pl-PL" dirty="0"/>
              <a:t> </a:t>
            </a:r>
            <a:r>
              <a:rPr lang="pl-PL" dirty="0" err="1"/>
              <a:t>classification</a:t>
            </a:r>
            <a:r>
              <a:rPr lang="pl-PL" dirty="0"/>
              <a:t> </a:t>
            </a:r>
            <a:r>
              <a:rPr lang="pl-PL" dirty="0" err="1"/>
              <a:t>models</a:t>
            </a:r>
            <a:r>
              <a:rPr lang="pl-PL" dirty="0"/>
              <a:t> to </a:t>
            </a:r>
            <a:r>
              <a:rPr lang="pl-PL" dirty="0" err="1"/>
              <a:t>predict</a:t>
            </a:r>
            <a:r>
              <a:rPr lang="pl-PL" dirty="0"/>
              <a:t> the </a:t>
            </a:r>
            <a:r>
              <a:rPr lang="pl-PL" dirty="0" err="1"/>
              <a:t>risk</a:t>
            </a:r>
            <a:r>
              <a:rPr lang="pl-PL" dirty="0"/>
              <a:t> of </a:t>
            </a:r>
            <a:r>
              <a:rPr lang="pl-PL" dirty="0" err="1"/>
              <a:t>diabetes</a:t>
            </a:r>
            <a:r>
              <a:rPr lang="pl-PL" dirty="0"/>
              <a:t> and </a:t>
            </a:r>
            <a:r>
              <a:rPr lang="pl-PL" dirty="0" err="1"/>
              <a:t>verifying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effectiveness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99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394412753"/>
              </p:ext>
            </p:extLst>
          </p:nvPr>
        </p:nvGraphicFramePr>
        <p:xfrm>
          <a:off x="609600" y="281762"/>
          <a:ext cx="10972800" cy="62944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801115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0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NoDiabetes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1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PreDiabetes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2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OneVsRestClassifier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Discriminant Analysis (LDA)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Quadratic Discriminant Analysis (QDA)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 (k-NN)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Multinomial 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0.67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5838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80620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 Naive Bayes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¶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5812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 for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999215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765181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94299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Multi-layer Perceptron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05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353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707561112"/>
              </p:ext>
            </p:extLst>
          </p:nvPr>
        </p:nvGraphicFramePr>
        <p:xfrm>
          <a:off x="609600" y="281762"/>
          <a:ext cx="10972800" cy="62944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801115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0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NoDiabetes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1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PreDiabetes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2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OneVsRestClassifier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Discriminant Analysis (LDA)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Quadratic Discriminant Analysis (QDA)</a:t>
                      </a: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 (k-NN)</a:t>
                      </a: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CC000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Multinomial 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0.67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5838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80620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 Naive Bayes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¶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5812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 for classification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999215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765181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6194299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Multi-layer Perceptron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205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930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876746501"/>
              </p:ext>
            </p:extLst>
          </p:nvPr>
        </p:nvGraphicFramePr>
        <p:xfrm>
          <a:off x="609600" y="281762"/>
          <a:ext cx="10972800" cy="62944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02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801115"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MODEL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0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NoDiabetes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1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PreDiabetes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AUC for Class 2 (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Diabetes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)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OneVsRestClassifier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Linear Discriminant Analysis (LDA)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Quadratic Discriminant Analysis (QDA)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0.65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 Neighbors Classifier (k-NN)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Multinomial 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0.67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0.51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0.59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35838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0.79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5480620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 Naive Bayes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¶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0.80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558123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 Boosting for classification</a:t>
                      </a: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999215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 classifier</a:t>
                      </a: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765181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XGBoost</a:t>
                      </a:r>
                      <a:endParaRPr 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194299"/>
                  </a:ext>
                </a:extLst>
              </a:tr>
              <a:tr h="457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Multi-layer Perceptron classifier</a:t>
                      </a: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0.82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0.69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0.83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92D050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6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03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pl-PL" dirty="0"/>
              <a:t>Problem </a:t>
            </a:r>
            <a:r>
              <a:rPr lang="pl-PL" dirty="0" err="1"/>
              <a:t>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pPr algn="just"/>
            <a:r>
              <a:rPr lang="en-US" sz="1200" b="0" i="0" dirty="0">
                <a:effectLst/>
                <a:highlight>
                  <a:srgbClr val="FFFFFF"/>
                </a:highlight>
                <a:latin typeface="Helvetica Neue"/>
              </a:rPr>
              <a:t>The objective of this </a:t>
            </a:r>
            <a:r>
              <a:rPr lang="pl-PL" sz="1200" b="0" i="0" dirty="0" err="1">
                <a:effectLst/>
                <a:highlight>
                  <a:srgbClr val="FFFFFF"/>
                </a:highlight>
                <a:latin typeface="Helvetica Neue"/>
              </a:rPr>
              <a:t>project</a:t>
            </a:r>
            <a:r>
              <a:rPr lang="pl-PL" sz="1200" dirty="0">
                <a:highlight>
                  <a:srgbClr val="FFFFFF"/>
                </a:highlight>
                <a:latin typeface="Helvetica Neue"/>
              </a:rPr>
              <a:t> 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Helvetica Neue"/>
              </a:rPr>
              <a:t>is to build a predictive model for diagnosing diabetes. The model should predict whether a patient has diabetes, prediabetes or does not have diabetes</a:t>
            </a:r>
            <a:r>
              <a:rPr lang="pl-PL" sz="1200" b="0" i="0" dirty="0">
                <a:effectLst/>
                <a:highlight>
                  <a:srgbClr val="FFFFFF"/>
                </a:highlight>
                <a:latin typeface="Helvetica Neue"/>
              </a:rPr>
              <a:t>.</a:t>
            </a:r>
            <a:endParaRPr lang="en-US" sz="1200" dirty="0">
              <a:cs typeface="Calibri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844658-837F-92A3-861A-5E4105E9C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" name="Picture Placeholder 19" descr="A cup of sugar cubes and a glucometer&#10;&#10;Description automatically generated">
            <a:extLst>
              <a:ext uri="{FF2B5EF4-FFF2-40B4-BE49-F238E27FC236}">
                <a16:creationId xmlns:a16="http://schemas.microsoft.com/office/drawing/2014/main" id="{2322D1E0-2141-8C69-D559-D95C6356B1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5" r="6425"/>
          <a:stretch>
            <a:fillRect/>
          </a:stretch>
        </p:blipFill>
        <p:spPr>
          <a:prstGeom prst="parallelogram">
            <a:avLst>
              <a:gd name="adj" fmla="val 21262"/>
            </a:avLst>
          </a:prstGeom>
        </p:spPr>
      </p:pic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2" y="299043"/>
            <a:ext cx="5742069" cy="1581912"/>
          </a:xfrm>
          <a:noFill/>
        </p:spPr>
        <p:txBody>
          <a:bodyPr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Gradient Boosting for classification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D0DFD9A4-DFC1-C503-D862-0170441E7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5892541"/>
              </p:ext>
            </p:extLst>
          </p:nvPr>
        </p:nvGraphicFramePr>
        <p:xfrm>
          <a:off x="857672" y="3891941"/>
          <a:ext cx="4873277" cy="1080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381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83512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before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0.78</a:t>
                      </a:r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after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0.7848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E0A6F4EC-03AD-192D-5424-E4EAF77F3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72" y="2519668"/>
            <a:ext cx="4891391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parameters: {'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200,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1,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3,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0.05}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968F6B-0E30-03CE-97C0-CAD545408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3" y="1271587"/>
            <a:ext cx="55054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12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2" y="299043"/>
            <a:ext cx="5742069" cy="1581912"/>
          </a:xfrm>
          <a:noFill/>
        </p:spPr>
        <p:txBody>
          <a:bodyPr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AdaBoost classifier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D0DFD9A4-DFC1-C503-D862-0170441E7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490456"/>
              </p:ext>
            </p:extLst>
          </p:nvPr>
        </p:nvGraphicFramePr>
        <p:xfrm>
          <a:off x="857672" y="3891941"/>
          <a:ext cx="4873277" cy="1080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381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83512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before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0.767</a:t>
                      </a:r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after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0.7723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7E9BEBB1-FBB6-CD2B-8360-A2C60760F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72" y="2517116"/>
            <a:ext cx="4873276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parameters: {'estimator':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DecisionTreeClassifier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(criterion='entropy',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=1),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25}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1C9CAEE2-F917-BB52-0E1F-8F5E1994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3" y="1271587"/>
            <a:ext cx="55054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47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2" y="299043"/>
            <a:ext cx="5742069" cy="1581912"/>
          </a:xfrm>
          <a:noFill/>
        </p:spPr>
        <p:txBody>
          <a:bodyPr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kern="1200" dirty="0" err="1">
                <a:solidFill>
                  <a:schemeClr val="tx1"/>
                </a:solidFill>
                <a:effectLst/>
                <a:ea typeface="+mn-ea"/>
                <a:cs typeface="+mn-cs"/>
              </a:rPr>
              <a:t>XGBoost</a:t>
            </a:r>
            <a:endParaRPr lang="en-US" sz="3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D0DFD9A4-DFC1-C503-D862-0170441E7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0921559"/>
              </p:ext>
            </p:extLst>
          </p:nvPr>
        </p:nvGraphicFramePr>
        <p:xfrm>
          <a:off x="857672" y="3891941"/>
          <a:ext cx="4873277" cy="1080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381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83512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before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0.7741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after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0.7839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B5283280-BC0B-8A4F-C98C-435F97D1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72" y="2719837"/>
            <a:ext cx="4873277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parameters: {'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0.1,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’: </a:t>
            </a:r>
            <a:r>
              <a:rPr kumimoji="0" lang="pl-PL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200}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A0DB45-FFBA-A390-13D5-732737B0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3" y="1271587"/>
            <a:ext cx="55054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20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2" y="299043"/>
            <a:ext cx="5742069" cy="1581912"/>
          </a:xfrm>
          <a:noFill/>
        </p:spPr>
        <p:txBody>
          <a:bodyPr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Multi-layer Perceptron classifier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D0DFD9A4-DFC1-C503-D862-0170441E7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765631"/>
              </p:ext>
            </p:extLst>
          </p:nvPr>
        </p:nvGraphicFramePr>
        <p:xfrm>
          <a:off x="857672" y="3891941"/>
          <a:ext cx="4873277" cy="1080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38151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835126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before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0.77</a:t>
                      </a:r>
                      <a:r>
                        <a:rPr lang="pl-PL" b="0" dirty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roc_auc_ovr</a:t>
                      </a:r>
                      <a:r>
                        <a:rPr lang="pl-PL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after</a:t>
                      </a:r>
                      <a:r>
                        <a:rPr lang="pl-PL" b="0" i="0" dirty="0"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l-PL" b="0" i="0" dirty="0" err="1">
                          <a:latin typeface="+mn-lt"/>
                          <a:cs typeface="Calibri" panose="020F0502020204030204" pitchFamily="34" charset="0"/>
                        </a:rPr>
                        <a:t>tuning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0.7796</a:t>
                      </a:r>
                      <a:endParaRPr lang="en-US" b="0" i="0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</a:tbl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CECFFE4A-76F9-CE92-6DD8-EBE36A190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72" y="2282955"/>
            <a:ext cx="4873277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Best parameters: {'solver': ‚</a:t>
            </a:r>
            <a:r>
              <a:rPr kumimoji="0" lang="pl-PL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lbfgs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‚</a:t>
            </a:r>
            <a:r>
              <a:rPr kumimoji="0" lang="pl-PL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constant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hidden_layer_sizes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(100, 3),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early_stopping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False, 'alpha': 0.1, 'activation': 'logistic'}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C216CF15-79D4-717D-3A89-50EB506D2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3" y="1271587"/>
            <a:ext cx="55054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5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pl-PL" dirty="0"/>
              <a:t>OUR FINAL MODEL XGBOOST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en-US" sz="1200" b="0" i="0" dirty="0">
                <a:effectLst/>
                <a:highlight>
                  <a:srgbClr val="FFFFFF"/>
                </a:highlight>
                <a:latin typeface="Helvetica Neue"/>
              </a:rPr>
              <a:t>The model was selected due to the highest AUC value for the diabetes class, indicating that it will detect the highest number of patients with diabetes, which was our main </a:t>
            </a:r>
            <a:r>
              <a:rPr lang="pl-PL" sz="1200" b="0" i="0" dirty="0" err="1">
                <a:effectLst/>
                <a:highlight>
                  <a:srgbClr val="FFFFFF"/>
                </a:highlight>
                <a:latin typeface="Helvetica Neue"/>
              </a:rPr>
              <a:t>goal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Helvetica Neue"/>
              </a:rPr>
              <a:t>.</a:t>
            </a:r>
            <a:endParaRPr lang="en-US" sz="12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844658-837F-92A3-861A-5E4105E9C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48188D-ABCE-86F9-6B9D-2F974DBF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2" y="1366837"/>
            <a:ext cx="55435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92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074" y="751367"/>
            <a:ext cx="5066250" cy="2900680"/>
          </a:xfrm>
        </p:spPr>
        <p:txBody>
          <a:bodyPr anchor="b">
            <a:normAutofit/>
          </a:bodyPr>
          <a:lstStyle/>
          <a:p>
            <a:r>
              <a:rPr lang="en-US" i="0" dirty="0">
                <a:effectLst/>
                <a:highlight>
                  <a:srgbClr val="FFFFFF"/>
                </a:highlight>
              </a:rPr>
              <a:t>Summary</a:t>
            </a:r>
            <a:r>
              <a:rPr lang="pl-PL" i="0" dirty="0">
                <a:effectLst/>
                <a:highlight>
                  <a:srgbClr val="FFFFFF"/>
                </a:highlight>
              </a:rPr>
              <a:t> </a:t>
            </a:r>
            <a:r>
              <a:rPr lang="en-US" i="0" dirty="0">
                <a:effectLst/>
                <a:highlight>
                  <a:srgbClr val="FFFFFF"/>
                </a:highlight>
              </a:rPr>
              <a:t>plot</a:t>
            </a:r>
          </a:p>
        </p:txBody>
      </p:sp>
      <p:sp>
        <p:nvSpPr>
          <p:cNvPr id="9225" name="Subtitle 3">
            <a:extLst>
              <a:ext uri="{FF2B5EF4-FFF2-40B4-BE49-F238E27FC236}">
                <a16:creationId xmlns:a16="http://schemas.microsoft.com/office/drawing/2014/main" id="{E661ECA7-E9AD-4906-C726-A557E09A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74" y="3805038"/>
            <a:ext cx="5066250" cy="690880"/>
          </a:xfrm>
        </p:spPr>
        <p:txBody>
          <a:bodyPr>
            <a:normAutofit/>
          </a:bodyPr>
          <a:lstStyle/>
          <a:p>
            <a:r>
              <a:rPr lang="pl-PL" sz="2800" b="1" dirty="0"/>
              <a:t>For NO </a:t>
            </a:r>
            <a:r>
              <a:rPr lang="pl-PL" sz="2800" b="1" dirty="0" err="1"/>
              <a:t>diabetes</a:t>
            </a:r>
            <a:r>
              <a:rPr lang="pl-PL" sz="2800" b="1" dirty="0"/>
              <a:t> </a:t>
            </a:r>
            <a:r>
              <a:rPr lang="pl-PL" sz="2800" b="1" dirty="0" err="1"/>
              <a:t>prediction</a:t>
            </a:r>
            <a:endParaRPr lang="en-US" sz="2800" b="1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64F499-6D11-71E6-DA2F-7ADBC0C96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9000"/>
            <a:ext cx="5911867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90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074" y="751367"/>
            <a:ext cx="5066250" cy="2900680"/>
          </a:xfrm>
        </p:spPr>
        <p:txBody>
          <a:bodyPr anchor="b">
            <a:normAutofit/>
          </a:bodyPr>
          <a:lstStyle/>
          <a:p>
            <a:r>
              <a:rPr lang="en-US" i="0" dirty="0">
                <a:effectLst/>
                <a:highlight>
                  <a:srgbClr val="FFFFFF"/>
                </a:highlight>
              </a:rPr>
              <a:t>Summary</a:t>
            </a:r>
            <a:r>
              <a:rPr lang="pl-PL" i="0" dirty="0">
                <a:effectLst/>
                <a:highlight>
                  <a:srgbClr val="FFFFFF"/>
                </a:highlight>
              </a:rPr>
              <a:t> </a:t>
            </a:r>
            <a:r>
              <a:rPr lang="en-US" i="0" dirty="0">
                <a:effectLst/>
                <a:highlight>
                  <a:srgbClr val="FFFFFF"/>
                </a:highlight>
              </a:rPr>
              <a:t>plot</a:t>
            </a:r>
          </a:p>
        </p:txBody>
      </p:sp>
      <p:sp>
        <p:nvSpPr>
          <p:cNvPr id="9225" name="Subtitle 3">
            <a:extLst>
              <a:ext uri="{FF2B5EF4-FFF2-40B4-BE49-F238E27FC236}">
                <a16:creationId xmlns:a16="http://schemas.microsoft.com/office/drawing/2014/main" id="{E661ECA7-E9AD-4906-C726-A557E09A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74" y="3805038"/>
            <a:ext cx="5066250" cy="690880"/>
          </a:xfrm>
        </p:spPr>
        <p:txBody>
          <a:bodyPr>
            <a:normAutofit/>
          </a:bodyPr>
          <a:lstStyle/>
          <a:p>
            <a:r>
              <a:rPr lang="pl-PL" sz="2800" b="1" dirty="0"/>
              <a:t>For </a:t>
            </a:r>
            <a:r>
              <a:rPr lang="pl-PL" sz="2800" b="1" dirty="0" err="1"/>
              <a:t>PREdiabetes</a:t>
            </a:r>
            <a:r>
              <a:rPr lang="pl-PL" sz="2800" b="1" dirty="0"/>
              <a:t> </a:t>
            </a:r>
            <a:r>
              <a:rPr lang="pl-PL" sz="2800" b="1" dirty="0" err="1"/>
              <a:t>prediction</a:t>
            </a:r>
            <a:endParaRPr lang="en-US" sz="2800" b="1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7CAFFE4-B7F4-5B5B-E7B4-5AE5475BE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2047"/>
            <a:ext cx="59118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6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074" y="751367"/>
            <a:ext cx="5066250" cy="2900680"/>
          </a:xfrm>
        </p:spPr>
        <p:txBody>
          <a:bodyPr anchor="b">
            <a:normAutofit/>
          </a:bodyPr>
          <a:lstStyle/>
          <a:p>
            <a:r>
              <a:rPr lang="en-US" i="0" dirty="0">
                <a:effectLst/>
                <a:highlight>
                  <a:srgbClr val="FFFFFF"/>
                </a:highlight>
              </a:rPr>
              <a:t>Summary</a:t>
            </a:r>
            <a:r>
              <a:rPr lang="pl-PL" i="0" dirty="0">
                <a:effectLst/>
                <a:highlight>
                  <a:srgbClr val="FFFFFF"/>
                </a:highlight>
              </a:rPr>
              <a:t> </a:t>
            </a:r>
            <a:r>
              <a:rPr lang="en-US" i="0" dirty="0">
                <a:effectLst/>
                <a:highlight>
                  <a:srgbClr val="FFFFFF"/>
                </a:highlight>
              </a:rPr>
              <a:t>plot</a:t>
            </a:r>
          </a:p>
        </p:txBody>
      </p:sp>
      <p:sp>
        <p:nvSpPr>
          <p:cNvPr id="9225" name="Subtitle 3">
            <a:extLst>
              <a:ext uri="{FF2B5EF4-FFF2-40B4-BE49-F238E27FC236}">
                <a16:creationId xmlns:a16="http://schemas.microsoft.com/office/drawing/2014/main" id="{E661ECA7-E9AD-4906-C726-A557E09A38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074" y="3805038"/>
            <a:ext cx="5066250" cy="690880"/>
          </a:xfrm>
        </p:spPr>
        <p:txBody>
          <a:bodyPr>
            <a:normAutofit/>
          </a:bodyPr>
          <a:lstStyle/>
          <a:p>
            <a:r>
              <a:rPr lang="pl-PL" sz="2800" b="1" dirty="0"/>
              <a:t>For </a:t>
            </a:r>
            <a:r>
              <a:rPr lang="pl-PL" sz="2800" b="1" dirty="0" err="1"/>
              <a:t>diabetes</a:t>
            </a:r>
            <a:r>
              <a:rPr lang="pl-PL" sz="2800" b="1" dirty="0"/>
              <a:t> </a:t>
            </a:r>
            <a:r>
              <a:rPr lang="pl-PL" sz="2800" b="1" dirty="0" err="1"/>
              <a:t>prediction</a:t>
            </a:r>
            <a:endParaRPr lang="en-US" sz="2800" b="1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72977C5-2175-5CF0-995D-CA9013A90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09000"/>
            <a:ext cx="591186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07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8409-57EB-4453-1DD1-5ACA0CC7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Closer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on</a:t>
            </a:r>
            <a:r>
              <a:rPr lang="pl-PL" sz="3200" dirty="0"/>
              <a:t> </a:t>
            </a:r>
            <a:r>
              <a:rPr lang="pl-PL" sz="3200" dirty="0" err="1"/>
              <a:t>diabetes</a:t>
            </a:r>
            <a:r>
              <a:rPr lang="pl-PL" sz="3200" dirty="0"/>
              <a:t> </a:t>
            </a:r>
            <a:r>
              <a:rPr lang="pl-PL" sz="3200" dirty="0" err="1"/>
              <a:t>prediction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5127" name="Picture 7">
            <a:extLst>
              <a:ext uri="{FF2B5EF4-FFF2-40B4-BE49-F238E27FC236}">
                <a16:creationId xmlns:a16="http://schemas.microsoft.com/office/drawing/2014/main" id="{7F78EF83-E47F-B092-BDDA-1C66D0A43F38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90" y="2154664"/>
            <a:ext cx="5133975" cy="348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CED65986-6D51-05EE-3433-61258ADBCDA9}"/>
              </a:ext>
            </a:extLst>
          </p:cNvPr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836" y="2154664"/>
            <a:ext cx="5133975" cy="338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975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8409-57EB-4453-1DD1-5ACA0CC73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Closer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on</a:t>
            </a:r>
            <a:r>
              <a:rPr lang="pl-PL" sz="3200" dirty="0"/>
              <a:t> </a:t>
            </a:r>
            <a:r>
              <a:rPr lang="pl-PL" sz="3200" dirty="0" err="1"/>
              <a:t>diabetes</a:t>
            </a:r>
            <a:r>
              <a:rPr lang="pl-PL" sz="3200" dirty="0"/>
              <a:t> </a:t>
            </a:r>
            <a:r>
              <a:rPr lang="pl-PL" sz="3200" dirty="0" err="1"/>
              <a:t>prediction</a:t>
            </a:r>
            <a:r>
              <a:rPr lang="pl-PL" dirty="0"/>
              <a:t> </a:t>
            </a: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B2C3054C-7234-F446-B3CA-17D6D7B6F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79" y="1767523"/>
            <a:ext cx="5086183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5362391E-E4D4-DA03-1AF1-9D56EAF7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140" y="1767523"/>
            <a:ext cx="508618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993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pl-PL" dirty="0" err="1"/>
              <a:t>Explanatory</a:t>
            </a:r>
            <a:r>
              <a:rPr lang="pl-PL" dirty="0"/>
              <a:t> data </a:t>
            </a:r>
            <a:r>
              <a:rPr lang="pl-PL" dirty="0" err="1"/>
              <a:t>analysis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>
            <a:normAutofit fontScale="92500"/>
          </a:bodyPr>
          <a:lstStyle/>
          <a:p>
            <a:r>
              <a:rPr lang="pl-PL" dirty="0" err="1"/>
              <a:t>Investing</a:t>
            </a:r>
            <a:r>
              <a:rPr lang="pl-PL" dirty="0"/>
              <a:t> the influence of </a:t>
            </a:r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l-PL" dirty="0" err="1"/>
              <a:t>Validation</a:t>
            </a:r>
            <a:r>
              <a:rPr lang="pl-PL" dirty="0"/>
              <a:t>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30352" y="2057082"/>
            <a:ext cx="11131296" cy="411305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b="0" i="0" dirty="0">
                <a:effectLst/>
                <a:highlight>
                  <a:srgbClr val="FFFFFF"/>
                </a:highlight>
              </a:rPr>
              <a:t>Throughout our project,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Michał</a:t>
            </a:r>
            <a:r>
              <a:rPr lang="pl-PL" sz="2000" b="0" i="0" dirty="0">
                <a:effectLst/>
                <a:highlight>
                  <a:srgbClr val="FFFFFF"/>
                </a:highlight>
              </a:rPr>
              <a:t> Pytel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and </a:t>
            </a:r>
            <a:r>
              <a:rPr lang="en-US" sz="2000" b="0" i="0" dirty="0" err="1">
                <a:effectLst/>
                <a:highlight>
                  <a:srgbClr val="FFFFFF"/>
                </a:highlight>
              </a:rPr>
              <a:t>Paweł</a:t>
            </a:r>
            <a:r>
              <a:rPr lang="pl-PL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pl-PL" sz="2000" b="0" i="0" dirty="0" err="1">
                <a:effectLst/>
                <a:highlight>
                  <a:srgbClr val="FFFFFF"/>
                </a:highlight>
              </a:rPr>
              <a:t>Pozorski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provided essential support as part of our validation team. </a:t>
            </a:r>
            <a:r>
              <a:rPr lang="pl-PL" sz="2000" b="0" i="0" dirty="0" err="1">
                <a:effectLst/>
                <a:highlight>
                  <a:srgbClr val="FFFFFF"/>
                </a:highlight>
              </a:rPr>
              <a:t>They</a:t>
            </a:r>
            <a:r>
              <a:rPr lang="pl-PL" sz="2000" b="0" i="0" dirty="0">
                <a:effectLst/>
                <a:highlight>
                  <a:srgbClr val="FFFFFF"/>
                </a:highlight>
              </a:rPr>
              <a:t> 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confirmed the accuracy of our analyses and results and provided valuable input on our model construction. Thanks to their efforts, we have full confidence in the effectiveness of our model.</a:t>
            </a:r>
            <a:endParaRPr 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1844658-837F-92A3-861A-5E4105E9C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29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-up of a device&#10;&#10;Description automatically generated">
            <a:extLst>
              <a:ext uri="{FF2B5EF4-FFF2-40B4-BE49-F238E27FC236}">
                <a16:creationId xmlns:a16="http://schemas.microsoft.com/office/drawing/2014/main" id="{33BDBAA1-2D73-93B7-30D3-53A60668D2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7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144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pl-PL" sz="6600" dirty="0"/>
              <a:t>THANK YOU</a:t>
            </a:r>
            <a:endParaRPr lang="en-US" sz="6600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2300D16-A1E6-7FFB-81F9-C2AB360A3682}"/>
              </a:ext>
            </a:extLst>
          </p:cNvPr>
          <p:cNvSpPr txBox="1">
            <a:spLocks/>
          </p:cNvSpPr>
          <p:nvPr/>
        </p:nvSpPr>
        <p:spPr>
          <a:xfrm>
            <a:off x="1362075" y="4222850"/>
            <a:ext cx="9467850" cy="2527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err="1"/>
              <a:t>Authors</a:t>
            </a:r>
            <a:r>
              <a:rPr lang="pl-PL" dirty="0"/>
              <a:t>:</a:t>
            </a:r>
            <a:endParaRPr lang="en-US" dirty="0"/>
          </a:p>
          <a:p>
            <a:r>
              <a:rPr lang="pl-PL" dirty="0"/>
              <a:t>Bogumiła </a:t>
            </a:r>
            <a:r>
              <a:rPr lang="pl-PL" dirty="0" err="1"/>
              <a:t>Okrojek</a:t>
            </a:r>
            <a:endParaRPr lang="en-US" dirty="0"/>
          </a:p>
          <a:p>
            <a:r>
              <a:rPr lang="pl-PL" dirty="0"/>
              <a:t>Aleksandra Kwiatkowska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42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most important </a:t>
            </a:r>
            <a:r>
              <a:rPr lang="pl-PL" dirty="0" err="1"/>
              <a:t>conclusions</a:t>
            </a:r>
            <a:r>
              <a:rPr lang="en-US" dirty="0"/>
              <a:t> from EDA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742944" cy="4137189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</a:pPr>
            <a:r>
              <a:rPr lang="pl-PL" sz="1800" dirty="0" err="1"/>
              <a:t>There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no missing </a:t>
            </a:r>
            <a:r>
              <a:rPr lang="pl-PL" sz="1800" dirty="0" err="1"/>
              <a:t>value</a:t>
            </a:r>
            <a:r>
              <a:rPr lang="pl-PL" dirty="0"/>
              <a:t>.</a:t>
            </a:r>
            <a:endParaRPr lang="pl-PL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40E42D-5FFA-1EC8-F82C-9FD42EF931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1691640"/>
            <a:ext cx="4067562" cy="41386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710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most important </a:t>
            </a:r>
            <a:r>
              <a:rPr lang="pl-PL" dirty="0" err="1"/>
              <a:t>conclusions</a:t>
            </a:r>
            <a:r>
              <a:rPr lang="en-US" dirty="0"/>
              <a:t> from EDA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742944" cy="4137189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</a:pPr>
            <a:r>
              <a:rPr lang="pl-PL" sz="1800" dirty="0" err="1"/>
              <a:t>There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no missing </a:t>
            </a:r>
            <a:r>
              <a:rPr lang="pl-PL" sz="1800" dirty="0" err="1"/>
              <a:t>value</a:t>
            </a:r>
            <a:r>
              <a:rPr lang="pl-PL" dirty="0"/>
              <a:t>.</a:t>
            </a:r>
            <a:endParaRPr lang="pl-PL" sz="1800" dirty="0"/>
          </a:p>
          <a:p>
            <a:pPr marL="514350" indent="-514350">
              <a:spcAft>
                <a:spcPts val="600"/>
              </a:spcAft>
            </a:pPr>
            <a:r>
              <a:rPr lang="en-US" sz="1800" dirty="0"/>
              <a:t>The majority of columns </a:t>
            </a:r>
            <a:r>
              <a:rPr lang="pl-PL" sz="1800" dirty="0" err="1"/>
              <a:t>are</a:t>
            </a:r>
            <a:r>
              <a:rPr lang="en-US" sz="1800" dirty="0"/>
              <a:t> binary</a:t>
            </a:r>
            <a:r>
              <a:rPr lang="pl-PL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FE8B8B-CE13-A1C0-F37A-F8941F9428AC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552" y="1833633"/>
            <a:ext cx="6048248" cy="40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601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most important </a:t>
            </a:r>
            <a:r>
              <a:rPr lang="pl-PL" dirty="0" err="1"/>
              <a:t>conclusions</a:t>
            </a:r>
            <a:r>
              <a:rPr lang="en-US" dirty="0"/>
              <a:t> from EDA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742944" cy="4137189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</a:pPr>
            <a:r>
              <a:rPr lang="pl-PL" sz="1800" dirty="0" err="1"/>
              <a:t>There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no missing </a:t>
            </a:r>
            <a:r>
              <a:rPr lang="pl-PL" sz="1800" dirty="0" err="1"/>
              <a:t>value</a:t>
            </a:r>
            <a:r>
              <a:rPr lang="pl-PL" dirty="0"/>
              <a:t>.</a:t>
            </a:r>
            <a:endParaRPr lang="pl-PL" sz="1800" dirty="0"/>
          </a:p>
          <a:p>
            <a:pPr marL="514350" indent="-514350">
              <a:spcAft>
                <a:spcPts val="600"/>
              </a:spcAft>
            </a:pPr>
            <a:r>
              <a:rPr lang="en-US" sz="1800" dirty="0"/>
              <a:t>The majority of columns </a:t>
            </a:r>
            <a:r>
              <a:rPr lang="pl-PL" sz="1800" dirty="0" err="1"/>
              <a:t>are</a:t>
            </a:r>
            <a:r>
              <a:rPr lang="en-US" sz="1800" dirty="0"/>
              <a:t> binary</a:t>
            </a:r>
            <a:r>
              <a:rPr lang="pl-PL" dirty="0"/>
              <a:t>.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There are no strongly correlated features</a:t>
            </a:r>
            <a:r>
              <a:rPr lang="pl-PL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75EEE3-E6C2-12AD-5FF7-4D6D194A9F8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61" y="1691640"/>
            <a:ext cx="6194001" cy="44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62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most important </a:t>
            </a:r>
            <a:r>
              <a:rPr lang="pl-PL" dirty="0" err="1"/>
              <a:t>conclusions</a:t>
            </a:r>
            <a:r>
              <a:rPr lang="en-US" dirty="0"/>
              <a:t> from EDA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742944" cy="4137189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</a:pPr>
            <a:r>
              <a:rPr lang="pl-PL" sz="1800" dirty="0" err="1"/>
              <a:t>There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no missing </a:t>
            </a:r>
            <a:r>
              <a:rPr lang="pl-PL" sz="1800" dirty="0" err="1"/>
              <a:t>value</a:t>
            </a:r>
            <a:r>
              <a:rPr lang="pl-PL" dirty="0"/>
              <a:t>.</a:t>
            </a:r>
            <a:endParaRPr lang="pl-PL" sz="1800" dirty="0"/>
          </a:p>
          <a:p>
            <a:pPr marL="514350" indent="-514350">
              <a:spcAft>
                <a:spcPts val="600"/>
              </a:spcAft>
            </a:pPr>
            <a:r>
              <a:rPr lang="en-US" sz="1800" dirty="0"/>
              <a:t>The majority of columns </a:t>
            </a:r>
            <a:r>
              <a:rPr lang="pl-PL" sz="1800" dirty="0" err="1"/>
              <a:t>are</a:t>
            </a:r>
            <a:r>
              <a:rPr lang="en-US" sz="1800" dirty="0"/>
              <a:t> binary</a:t>
            </a:r>
            <a:r>
              <a:rPr lang="pl-PL" dirty="0"/>
              <a:t>.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There are no strongly correlated features</a:t>
            </a:r>
            <a:r>
              <a:rPr lang="pl-PL" dirty="0"/>
              <a:t>.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 target variable is imbalanced.</a:t>
            </a:r>
            <a:endParaRPr lang="pl-PL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042F3-547E-414C-07A4-9A825063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636" y="1978721"/>
            <a:ext cx="6682200" cy="290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6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The most important </a:t>
            </a:r>
            <a:r>
              <a:rPr lang="pl-PL" dirty="0" err="1"/>
              <a:t>conclusions</a:t>
            </a:r>
            <a:r>
              <a:rPr lang="en-US" dirty="0"/>
              <a:t> from EDA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3742944" cy="4137189"/>
          </a:xfrm>
        </p:spPr>
        <p:txBody>
          <a:bodyPr>
            <a:normAutofit/>
          </a:bodyPr>
          <a:lstStyle/>
          <a:p>
            <a:pPr marL="514350" indent="-514350">
              <a:spcAft>
                <a:spcPts val="600"/>
              </a:spcAft>
            </a:pPr>
            <a:r>
              <a:rPr lang="pl-PL" sz="1800" dirty="0" err="1"/>
              <a:t>There</a:t>
            </a:r>
            <a:r>
              <a:rPr lang="pl-PL" sz="1800" dirty="0"/>
              <a:t> </a:t>
            </a:r>
            <a:r>
              <a:rPr lang="pl-PL" sz="1800" dirty="0" err="1"/>
              <a:t>are</a:t>
            </a:r>
            <a:r>
              <a:rPr lang="pl-PL" sz="1800" dirty="0"/>
              <a:t> no missing </a:t>
            </a:r>
            <a:r>
              <a:rPr lang="pl-PL" sz="1800" dirty="0" err="1"/>
              <a:t>value</a:t>
            </a:r>
            <a:r>
              <a:rPr lang="pl-PL" dirty="0"/>
              <a:t>.</a:t>
            </a:r>
            <a:endParaRPr lang="pl-PL" sz="1800" dirty="0"/>
          </a:p>
          <a:p>
            <a:pPr marL="514350" indent="-514350">
              <a:spcAft>
                <a:spcPts val="600"/>
              </a:spcAft>
            </a:pPr>
            <a:r>
              <a:rPr lang="en-US" sz="1800" dirty="0"/>
              <a:t>The majority of columns </a:t>
            </a:r>
            <a:r>
              <a:rPr lang="pl-PL" sz="1800" dirty="0" err="1"/>
              <a:t>are</a:t>
            </a:r>
            <a:r>
              <a:rPr lang="en-US" sz="1800" dirty="0"/>
              <a:t> binary</a:t>
            </a:r>
            <a:r>
              <a:rPr lang="pl-PL" dirty="0"/>
              <a:t>.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There are no strongly correlated features</a:t>
            </a:r>
            <a:r>
              <a:rPr lang="pl-PL" dirty="0"/>
              <a:t>.</a:t>
            </a:r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 target variable is imbalanced.</a:t>
            </a:r>
            <a:endParaRPr lang="pl-PL" sz="1800" dirty="0"/>
          </a:p>
          <a:p>
            <a:pPr marL="514350" indent="-514350" defTabSz="9144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/>
              <a:t>There is a </a:t>
            </a:r>
            <a:r>
              <a:rPr lang="pl-PL" sz="1800" dirty="0" err="1"/>
              <a:t>correlation</a:t>
            </a:r>
            <a:r>
              <a:rPr lang="en-US" sz="1800" dirty="0"/>
              <a:t> between some features and the target variable.</a:t>
            </a:r>
            <a:endParaRPr lang="pl-PL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531961A-91B2-E3A2-BA54-F140F88F3013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322" y="3927691"/>
            <a:ext cx="627357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E891BE8-5E82-7E65-F054-15915A12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232" y="1508760"/>
            <a:ext cx="6285660" cy="212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4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pl-PL" dirty="0" err="1"/>
              <a:t>Feature</a:t>
            </a:r>
            <a:r>
              <a:rPr lang="pl-PL" dirty="0"/>
              <a:t> engineering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>
            <a:normAutofit/>
          </a:bodyPr>
          <a:lstStyle/>
          <a:p>
            <a:r>
              <a:rPr lang="pl-PL" dirty="0"/>
              <a:t>Developing </a:t>
            </a:r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health</a:t>
            </a:r>
            <a:r>
              <a:rPr lang="pl-PL" dirty="0"/>
              <a:t> </a:t>
            </a:r>
            <a:r>
              <a:rPr lang="pl-PL" dirty="0" err="1"/>
              <a:t>indicators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190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purl.org/dc/dcmitype/"/>
    <ds:schemaRef ds:uri="http://schemas.microsoft.com/sharepoint/v3"/>
    <ds:schemaRef ds:uri="16c05727-aa75-4e4a-9b5f-8a80a1165891"/>
    <ds:schemaRef ds:uri="71af3243-3dd4-4a8d-8c0d-dd76da1f02a5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1682</TotalTime>
  <Words>1051</Words>
  <Application>Microsoft Office PowerPoint</Application>
  <PresentationFormat>Widescreen</PresentationFormat>
  <Paragraphs>310</Paragraphs>
  <Slides>31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Calibri</vt:lpstr>
      <vt:lpstr>Calibri Light</vt:lpstr>
      <vt:lpstr>Courier New</vt:lpstr>
      <vt:lpstr>Helvetica Neue</vt:lpstr>
      <vt:lpstr>Wingdings</vt:lpstr>
      <vt:lpstr>Custom</vt:lpstr>
      <vt:lpstr>Diabetes prediction</vt:lpstr>
      <vt:lpstr>Problem statement</vt:lpstr>
      <vt:lpstr>Explanatory data analysis</vt:lpstr>
      <vt:lpstr>The most important conclusions from EDA</vt:lpstr>
      <vt:lpstr>The most important conclusions from EDA</vt:lpstr>
      <vt:lpstr>The most important conclusions from EDA</vt:lpstr>
      <vt:lpstr>The most important conclusions from EDA</vt:lpstr>
      <vt:lpstr>The most important conclusions from EDA</vt:lpstr>
      <vt:lpstr>Feature engineering</vt:lpstr>
      <vt:lpstr>dealing with outliers</vt:lpstr>
      <vt:lpstr>dealing with outliers</vt:lpstr>
      <vt:lpstr>dealing with outliers</vt:lpstr>
      <vt:lpstr>CDC</vt:lpstr>
      <vt:lpstr>Feature engineering</vt:lpstr>
      <vt:lpstr>Feature engineering</vt:lpstr>
      <vt:lpstr>Modeling and validation</vt:lpstr>
      <vt:lpstr>PowerPoint Presentation</vt:lpstr>
      <vt:lpstr>PowerPoint Presentation</vt:lpstr>
      <vt:lpstr>PowerPoint Presentation</vt:lpstr>
      <vt:lpstr>Gradient Boosting for classification</vt:lpstr>
      <vt:lpstr>AdaBoost classifier</vt:lpstr>
      <vt:lpstr>XGBoost</vt:lpstr>
      <vt:lpstr>Multi-layer Perceptron classifier</vt:lpstr>
      <vt:lpstr>OUR FINAL MODEL XGBOOST</vt:lpstr>
      <vt:lpstr>Summary plot</vt:lpstr>
      <vt:lpstr>Summary plot</vt:lpstr>
      <vt:lpstr>Summary plot</vt:lpstr>
      <vt:lpstr>Closer look on diabetes prediction </vt:lpstr>
      <vt:lpstr>Closer look on diabetes prediction </vt:lpstr>
      <vt:lpstr>Validation team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Kwiatkowska Aleksandra 2 (STUD)</cp:lastModifiedBy>
  <cp:revision>6</cp:revision>
  <dcterms:created xsi:type="dcterms:W3CDTF">2024-02-14T18:56:44Z</dcterms:created>
  <dcterms:modified xsi:type="dcterms:W3CDTF">2024-05-07T21:20:12Z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